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33541-33DB-492C-B669-77E855A002B7}" type="datetimeFigureOut">
              <a:rPr lang="nl-NL" smtClean="0"/>
              <a:pPr/>
              <a:t>25-10-2013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FECA-D7C0-4959-A196-C52136065D7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33541-33DB-492C-B669-77E855A002B7}" type="datetimeFigureOut">
              <a:rPr lang="nl-NL" smtClean="0"/>
              <a:pPr/>
              <a:t>25-10-2013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FECA-D7C0-4959-A196-C52136065D7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33541-33DB-492C-B669-77E855A002B7}" type="datetimeFigureOut">
              <a:rPr lang="nl-NL" smtClean="0"/>
              <a:pPr/>
              <a:t>25-10-2013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FECA-D7C0-4959-A196-C52136065D7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33541-33DB-492C-B669-77E855A002B7}" type="datetimeFigureOut">
              <a:rPr lang="nl-NL" smtClean="0"/>
              <a:pPr/>
              <a:t>25-10-2013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FECA-D7C0-4959-A196-C52136065D7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33541-33DB-492C-B669-77E855A002B7}" type="datetimeFigureOut">
              <a:rPr lang="nl-NL" smtClean="0"/>
              <a:pPr/>
              <a:t>25-10-2013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FECA-D7C0-4959-A196-C52136065D7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33541-33DB-492C-B669-77E855A002B7}" type="datetimeFigureOut">
              <a:rPr lang="nl-NL" smtClean="0"/>
              <a:pPr/>
              <a:t>25-10-2013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FECA-D7C0-4959-A196-C52136065D7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33541-33DB-492C-B669-77E855A002B7}" type="datetimeFigureOut">
              <a:rPr lang="nl-NL" smtClean="0"/>
              <a:pPr/>
              <a:t>25-10-2013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FECA-D7C0-4959-A196-C52136065D7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33541-33DB-492C-B669-77E855A002B7}" type="datetimeFigureOut">
              <a:rPr lang="nl-NL" smtClean="0"/>
              <a:pPr/>
              <a:t>25-10-2013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FECA-D7C0-4959-A196-C52136065D7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33541-33DB-492C-B669-77E855A002B7}" type="datetimeFigureOut">
              <a:rPr lang="nl-NL" smtClean="0"/>
              <a:pPr/>
              <a:t>25-10-2013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FECA-D7C0-4959-A196-C52136065D7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33541-33DB-492C-B669-77E855A002B7}" type="datetimeFigureOut">
              <a:rPr lang="nl-NL" smtClean="0"/>
              <a:pPr/>
              <a:t>25-10-2013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FECA-D7C0-4959-A196-C52136065D7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33541-33DB-492C-B669-77E855A002B7}" type="datetimeFigureOut">
              <a:rPr lang="nl-NL" smtClean="0"/>
              <a:pPr/>
              <a:t>25-10-2013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FECA-D7C0-4959-A196-C52136065D7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33541-33DB-492C-B669-77E855A002B7}" type="datetimeFigureOut">
              <a:rPr lang="nl-NL" smtClean="0"/>
              <a:pPr/>
              <a:t>25-10-2013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CFECA-D7C0-4959-A196-C52136065D7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nl/url?sa=i&amp;rct=j&amp;q=&amp;esrc=s&amp;frm=1&amp;source=images&amp;cd=&amp;cad=rja&amp;docid=JUrIdCTQ5OAsDM&amp;tbnid=kuog9yG52yZJgM:&amp;ved=0CAUQjRw&amp;url=http://www.asz.nl/specialismen/cardiologie/werking_van_het_hart/5189/&amp;ei=fP9oUrmtHcPH0QXf7oCYCg&amp;bvm=bv.55123115,d.d2k&amp;psig=AFQjCNElK2f2MTfVftKz3qiga5TCnT5Qyg&amp;ust=1382699206475257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nl/url?sa=i&amp;rct=j&amp;q=&amp;esrc=s&amp;frm=1&amp;source=images&amp;cd=&amp;cad=rja&amp;docid=HZxsQGLbXW5PaM&amp;tbnid=BLp5wfQ8pBksXM:&amp;ved=0CAUQjRw&amp;url=http%3A%2F%2Fwww.natuurinformatie.nl%2Fnnm.dossiers%2Fnatuurdatabase.nl%2Fi002083.html&amp;ei=jA5qUre6I4qK1AWvmYDgAw&amp;bvm=bv.55123115,d.d2k&amp;psig=AFQjCNGyeyFIUiYAzSpfAKwrO1Z_3K-jTg&amp;ust=1382768635213830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http://www.asz.nl/images/uploads/cms_visual_943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1" y="820871"/>
            <a:ext cx="7973020" cy="46243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natuurinformatie.nl/sites/nnm.dossiers/contents/i002083/kransslagader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1" y="548680"/>
            <a:ext cx="5209621" cy="57606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0</Words>
  <Application>Microsoft Office PowerPoint</Application>
  <PresentationFormat>Diavoorstelling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stt</dc:creator>
  <cp:lastModifiedBy>stt</cp:lastModifiedBy>
  <cp:revision>11</cp:revision>
  <dcterms:created xsi:type="dcterms:W3CDTF">2013-10-24T11:08:31Z</dcterms:created>
  <dcterms:modified xsi:type="dcterms:W3CDTF">2013-10-25T07:57:11Z</dcterms:modified>
</cp:coreProperties>
</file>